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67" r:id="rId4"/>
    <p:sldId id="263" r:id="rId5"/>
    <p:sldId id="265" r:id="rId6"/>
    <p:sldId id="262" r:id="rId7"/>
    <p:sldId id="268" r:id="rId8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C73E"/>
    <a:srgbClr val="034B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>
        <p:scale>
          <a:sx n="63" d="100"/>
          <a:sy n="63" d="100"/>
        </p:scale>
        <p:origin x="102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>
        <c:manualLayout>
          <c:layoutTarget val="inner"/>
          <c:xMode val="edge"/>
          <c:yMode val="edge"/>
          <c:x val="5.4873302874177764E-2"/>
          <c:y val="0.12777860422170356"/>
          <c:w val="0.92866579177602804"/>
          <c:h val="0.7414833927518017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9D2-4A14-92BE-E4060D01C2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9D2-4A14-92BE-E4060D01C2F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9D2-4A14-92BE-E4060D01C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72054352"/>
        <c:axId val="1072067248"/>
      </c:lineChart>
      <c:catAx>
        <c:axId val="1072054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072067248"/>
        <c:crosses val="autoZero"/>
        <c:auto val="1"/>
        <c:lblAlgn val="ctr"/>
        <c:lblOffset val="100"/>
        <c:noMultiLvlLbl val="0"/>
      </c:catAx>
      <c:valAx>
        <c:axId val="1072067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072054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97-4181-A68C-C76CF86EAAD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497-4181-A68C-C76CF86EAAD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497-4181-A68C-C76CF86EAA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4619920"/>
        <c:axId val="384628656"/>
      </c:barChart>
      <c:catAx>
        <c:axId val="384619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84628656"/>
        <c:crosses val="autoZero"/>
        <c:auto val="1"/>
        <c:lblAlgn val="ctr"/>
        <c:lblOffset val="100"/>
        <c:noMultiLvlLbl val="0"/>
      </c:catAx>
      <c:valAx>
        <c:axId val="384628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84619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DEB-4518-A0AB-D7592CA9590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DEB-4518-A0AB-D7592CA9590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DEB-4518-A0AB-D7592CA9590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DEB-4518-A0AB-D7592CA95902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FF-452F-8832-122ECA01DF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504EAC-63D1-48C1-B115-EC9BD9186CD9}" type="datetimeFigureOut">
              <a:rPr lang="hr-HR" smtClean="0"/>
              <a:t>7.5.2025.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DAEDEE-0E1C-4DC6-9838-E2A1B0906DC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22548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BA6BD3D-2DC1-4060-9E88-1AF6F62FBF9D}"/>
              </a:ext>
            </a:extLst>
          </p:cNvPr>
          <p:cNvSpPr/>
          <p:nvPr userDrawn="1"/>
        </p:nvSpPr>
        <p:spPr>
          <a:xfrm>
            <a:off x="4732421" y="260648"/>
            <a:ext cx="7001287" cy="6336704"/>
          </a:xfrm>
          <a:prstGeom prst="rect">
            <a:avLst/>
          </a:prstGeom>
          <a:solidFill>
            <a:srgbClr val="034B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78D9F8A9-9944-4A4F-8263-638607318CE4}"/>
              </a:ext>
            </a:extLst>
          </p:cNvPr>
          <p:cNvSpPr>
            <a:spLocks noGrp="1"/>
          </p:cNvSpPr>
          <p:nvPr>
            <p:ph type="pic" idx="14" hasCustomPrompt="1"/>
          </p:nvPr>
        </p:nvSpPr>
        <p:spPr>
          <a:xfrm>
            <a:off x="884503" y="1700808"/>
            <a:ext cx="10849205" cy="3456384"/>
          </a:xfrm>
          <a:prstGeom prst="rect">
            <a:avLst/>
          </a:prstGeom>
          <a:solidFill>
            <a:schemeClr val="bg1">
              <a:lumMod val="95000"/>
            </a:schemeClr>
          </a:solidFill>
          <a:ln w="57150">
            <a:solidFill>
              <a:schemeClr val="bg1"/>
            </a:solidFill>
          </a:ln>
        </p:spPr>
        <p:txBody>
          <a:bodyPr anchor="ctr"/>
          <a:lstStyle>
            <a:lvl1pPr marL="0" indent="0" algn="ctr">
              <a:buNone/>
              <a:defRPr sz="1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</a:t>
            </a:r>
            <a:endParaRPr lang="ko-KR" altLang="en-US" dirty="0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AB117703-165D-454A-8310-78CAD805480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76892" y="442715"/>
            <a:ext cx="6512343" cy="107602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Tw Cen MT" panose="020B0602020104020603" pitchFamily="34" charset="0"/>
              </a:defRPr>
            </a:lvl1pPr>
          </a:lstStyle>
          <a:p>
            <a:pPr lvl="0"/>
            <a:r>
              <a:rPr lang="hr-HR" dirty="0"/>
              <a:t>Title</a:t>
            </a:r>
            <a:endParaRPr lang="en-US" dirty="0"/>
          </a:p>
        </p:txBody>
      </p:sp>
      <p:sp>
        <p:nvSpPr>
          <p:cNvPr id="10" name="Text Placeholder 12">
            <a:extLst>
              <a:ext uri="{FF2B5EF4-FFF2-40B4-BE49-F238E27FC236}">
                <a16:creationId xmlns:a16="http://schemas.microsoft.com/office/drawing/2014/main" id="{39AA16B6-77F1-4370-A726-7803FC6CB60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976892" y="5339258"/>
            <a:ext cx="6512343" cy="1076027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  <a:latin typeface="Tw Cen MT" panose="020B0602020104020603" pitchFamily="34" charset="0"/>
              </a:defRPr>
            </a:lvl1pPr>
          </a:lstStyle>
          <a:p>
            <a:pPr lvl="0"/>
            <a:r>
              <a:rPr lang="en-GB" dirty="0"/>
              <a:t>Name and Last Name</a:t>
            </a:r>
            <a:r>
              <a:rPr lang="hr-HR" dirty="0"/>
              <a:t> | </a:t>
            </a:r>
            <a:r>
              <a:rPr lang="en-GB" dirty="0"/>
              <a:t>Organization details</a:t>
            </a:r>
          </a:p>
          <a:p>
            <a:pPr lvl="0"/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53BB27A-9C0F-4895-985F-57FB6A5A0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364" y="539250"/>
            <a:ext cx="844124" cy="97423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CE79266D-2316-4450-ADDF-BB1A72D4834E}"/>
              </a:ext>
            </a:extLst>
          </p:cNvPr>
          <p:cNvSpPr txBox="1"/>
          <p:nvPr userDrawn="1"/>
        </p:nvSpPr>
        <p:spPr>
          <a:xfrm>
            <a:off x="1944488" y="594514"/>
            <a:ext cx="2386212" cy="8912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b="1" dirty="0">
                <a:latin typeface="Tw Cen MT" panose="020B0602020104020603" pitchFamily="34" charset="0"/>
              </a:rPr>
              <a:t>ToSEE 2025</a:t>
            </a:r>
          </a:p>
          <a:p>
            <a:pPr>
              <a:lnSpc>
                <a:spcPct val="90000"/>
              </a:lnSpc>
              <a:spcAft>
                <a:spcPts val="200"/>
              </a:spcAft>
            </a:pPr>
            <a:r>
              <a:rPr lang="hr-HR" sz="1000" dirty="0">
                <a:latin typeface="Tw Cen MT" panose="020B0602020104020603" pitchFamily="34" charset="0"/>
              </a:rPr>
              <a:t>8</a:t>
            </a:r>
            <a:r>
              <a:rPr lang="hr-HR" sz="1000" baseline="30000" dirty="0">
                <a:latin typeface="Tw Cen MT" panose="020B0602020104020603" pitchFamily="34" charset="0"/>
              </a:rPr>
              <a:t>th</a:t>
            </a:r>
            <a:r>
              <a:rPr lang="hr-HR" sz="1000" dirty="0">
                <a:latin typeface="Tw Cen MT" panose="020B0602020104020603" pitchFamily="34" charset="0"/>
              </a:rPr>
              <a:t> International </a:t>
            </a:r>
            <a:r>
              <a:rPr lang="hr-HR" sz="1000" dirty="0" err="1">
                <a:latin typeface="Tw Cen MT" panose="020B0602020104020603" pitchFamily="34" charset="0"/>
              </a:rPr>
              <a:t>Scientific</a:t>
            </a:r>
            <a:r>
              <a:rPr lang="hr-HR" sz="1000" dirty="0">
                <a:latin typeface="Tw Cen MT" panose="020B0602020104020603" pitchFamily="34" charset="0"/>
              </a:rPr>
              <a:t> Conference</a:t>
            </a:r>
          </a:p>
          <a:p>
            <a:pPr>
              <a:lnSpc>
                <a:spcPct val="90000"/>
              </a:lnSpc>
            </a:pPr>
            <a:r>
              <a:rPr lang="hr-HR" sz="1100" b="1" dirty="0" err="1">
                <a:latin typeface="Tw Cen MT" panose="020B0602020104020603" pitchFamily="34" charset="0"/>
              </a:rPr>
              <a:t>Shaping</a:t>
            </a:r>
            <a:r>
              <a:rPr lang="hr-HR" sz="1100" b="1" dirty="0">
                <a:latin typeface="Tw Cen MT" panose="020B0602020104020603" pitchFamily="34" charset="0"/>
              </a:rPr>
              <a:t> the Future</a:t>
            </a:r>
            <a:r>
              <a:rPr lang="hr-HR" sz="1100" dirty="0">
                <a:latin typeface="Tw Cen MT" panose="020B0602020104020603" pitchFamily="34" charset="0"/>
              </a:rPr>
              <a:t>: Digital </a:t>
            </a:r>
            <a:r>
              <a:rPr lang="hr-HR" sz="1100" dirty="0" err="1">
                <a:latin typeface="Tw Cen MT" panose="020B0602020104020603" pitchFamily="34" charset="0"/>
              </a:rPr>
              <a:t>Tourism</a:t>
            </a:r>
            <a:r>
              <a:rPr lang="hr-HR" sz="1100" dirty="0">
                <a:latin typeface="Tw Cen MT" panose="020B0602020104020603" pitchFamily="34" charset="0"/>
              </a:rPr>
              <a:t> and </a:t>
            </a:r>
            <a:r>
              <a:rPr lang="hr-HR" sz="1100" dirty="0" err="1">
                <a:latin typeface="Tw Cen MT" panose="020B0602020104020603" pitchFamily="34" charset="0"/>
              </a:rPr>
              <a:t>Sustainable</a:t>
            </a:r>
            <a:r>
              <a:rPr lang="hr-HR" sz="1100" dirty="0">
                <a:latin typeface="Tw Cen MT" panose="020B0602020104020603" pitchFamily="34" charset="0"/>
              </a:rPr>
              <a:t> Development</a:t>
            </a:r>
          </a:p>
          <a:p>
            <a:pPr>
              <a:lnSpc>
                <a:spcPct val="90000"/>
              </a:lnSpc>
            </a:pPr>
            <a:r>
              <a:rPr lang="hr-HR" sz="1000" dirty="0">
                <a:latin typeface="Tw Cen MT" panose="020B0602020104020603" pitchFamily="34" charset="0"/>
              </a:rPr>
              <a:t>15-17 May, 2025 | Opatija, CROATIA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7F312C1F-ADE9-4F6D-8B4B-EC24826EBC3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73" y="4198686"/>
            <a:ext cx="4748684" cy="3357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344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C5D446F0-B42B-472A-A4BA-0DC30FFF4CEC}"/>
              </a:ext>
            </a:extLst>
          </p:cNvPr>
          <p:cNvSpPr>
            <a:spLocks noGrp="1"/>
          </p:cNvSpPr>
          <p:nvPr>
            <p:ph type="pic" idx="16" hasCustomPrompt="1"/>
          </p:nvPr>
        </p:nvSpPr>
        <p:spPr>
          <a:xfrm>
            <a:off x="4403035" y="0"/>
            <a:ext cx="7788965" cy="6858000"/>
          </a:xfrm>
          <a:custGeom>
            <a:avLst/>
            <a:gdLst>
              <a:gd name="connsiteX0" fmla="*/ 3894482 w 7788965"/>
              <a:gd name="connsiteY0" fmla="*/ 2146852 h 6858000"/>
              <a:gd name="connsiteX1" fmla="*/ 7788964 w 7788965"/>
              <a:gd name="connsiteY1" fmla="*/ 6858000 h 6858000"/>
              <a:gd name="connsiteX2" fmla="*/ 0 w 7788965"/>
              <a:gd name="connsiteY2" fmla="*/ 6858000 h 6858000"/>
              <a:gd name="connsiteX3" fmla="*/ 0 w 7788965"/>
              <a:gd name="connsiteY3" fmla="*/ 6857999 h 6858000"/>
              <a:gd name="connsiteX4" fmla="*/ 5734705 w 7788965"/>
              <a:gd name="connsiteY4" fmla="*/ 0 h 6858000"/>
              <a:gd name="connsiteX5" fmla="*/ 7788965 w 7788965"/>
              <a:gd name="connsiteY5" fmla="*/ 0 h 6858000"/>
              <a:gd name="connsiteX6" fmla="*/ 7788965 w 7788965"/>
              <a:gd name="connsiteY6" fmla="*/ 6641351 h 6858000"/>
              <a:gd name="connsiteX7" fmla="*/ 4000566 w 7788965"/>
              <a:gd name="connsiteY7" fmla="*/ 2078313 h 6858000"/>
              <a:gd name="connsiteX8" fmla="*/ 2214158 w 7788965"/>
              <a:gd name="connsiteY8" fmla="*/ 0 h 6858000"/>
              <a:gd name="connsiteX9" fmla="*/ 5574803 w 7788965"/>
              <a:gd name="connsiteY9" fmla="*/ 0 h 6858000"/>
              <a:gd name="connsiteX10" fmla="*/ 3894480 w 7788965"/>
              <a:gd name="connsiteY10" fmla="*/ 2032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788965" h="6858000">
                <a:moveTo>
                  <a:pt x="3894482" y="2146852"/>
                </a:moveTo>
                <a:lnTo>
                  <a:pt x="7788964" y="6858000"/>
                </a:lnTo>
                <a:lnTo>
                  <a:pt x="0" y="6858000"/>
                </a:lnTo>
                <a:lnTo>
                  <a:pt x="0" y="6857999"/>
                </a:lnTo>
                <a:close/>
                <a:moveTo>
                  <a:pt x="5734705" y="0"/>
                </a:moveTo>
                <a:lnTo>
                  <a:pt x="7788965" y="0"/>
                </a:lnTo>
                <a:lnTo>
                  <a:pt x="7788965" y="6641351"/>
                </a:lnTo>
                <a:lnTo>
                  <a:pt x="4000566" y="2078313"/>
                </a:lnTo>
                <a:close/>
                <a:moveTo>
                  <a:pt x="2214158" y="0"/>
                </a:moveTo>
                <a:lnTo>
                  <a:pt x="5574803" y="0"/>
                </a:lnTo>
                <a:lnTo>
                  <a:pt x="3894480" y="203268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A33DA931-2F40-47F1-B351-C0A5498D788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935" y="1386057"/>
            <a:ext cx="6069365" cy="581192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386E381E-CF2F-4CD9-8BDF-DCDFF02CFBD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48935" y="2621458"/>
            <a:ext cx="6069365" cy="1076027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defRPr>
            </a:lvl1pPr>
          </a:lstStyle>
          <a:p>
            <a:pPr lvl="0"/>
            <a:r>
              <a:rPr lang="en-GB" dirty="0"/>
              <a:t>Name and Last Name</a:t>
            </a:r>
            <a:r>
              <a:rPr lang="hr-HR" dirty="0"/>
              <a:t> | </a:t>
            </a:r>
            <a:r>
              <a:rPr lang="en-GB" dirty="0"/>
              <a:t>Organization details</a:t>
            </a:r>
          </a:p>
          <a:p>
            <a:pPr lvl="0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6D7E101-989A-4816-A810-C6DB5740C214}"/>
              </a:ext>
            </a:extLst>
          </p:cNvPr>
          <p:cNvSpPr/>
          <p:nvPr userDrawn="1"/>
        </p:nvSpPr>
        <p:spPr>
          <a:xfrm>
            <a:off x="1029935" y="2222686"/>
            <a:ext cx="5066066" cy="107814"/>
          </a:xfrm>
          <a:prstGeom prst="rect">
            <a:avLst/>
          </a:prstGeom>
          <a:solidFill>
            <a:srgbClr val="034B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BCC08FA-4C80-4564-825D-E5AF2F86DD20}"/>
              </a:ext>
            </a:extLst>
          </p:cNvPr>
          <p:cNvSpPr/>
          <p:nvPr userDrawn="1"/>
        </p:nvSpPr>
        <p:spPr>
          <a:xfrm>
            <a:off x="1029934" y="2222686"/>
            <a:ext cx="1800000" cy="107814"/>
          </a:xfrm>
          <a:prstGeom prst="rect">
            <a:avLst/>
          </a:prstGeom>
          <a:solidFill>
            <a:srgbClr val="8EC7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79165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0DF99E-C0AB-4029-B1B9-7F4FFA04C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9570" y="1556613"/>
            <a:ext cx="10515600" cy="4351338"/>
          </a:xfrm>
        </p:spPr>
        <p:txBody>
          <a:bodyPr/>
          <a:lstStyle>
            <a:lvl1pPr>
              <a:defRPr>
                <a:latin typeface="Tw Cen MT" panose="020B0602020104020603" pitchFamily="34" charset="0"/>
              </a:defRPr>
            </a:lvl1pPr>
            <a:lvl2pPr>
              <a:defRPr>
                <a:latin typeface="Tw Cen MT" panose="020B0602020104020603" pitchFamily="34" charset="0"/>
              </a:defRPr>
            </a:lvl2pPr>
            <a:lvl3pPr>
              <a:defRPr>
                <a:latin typeface="Tw Cen MT" panose="020B0602020104020603" pitchFamily="34" charset="0"/>
              </a:defRPr>
            </a:lvl3pPr>
            <a:lvl4pPr>
              <a:defRPr>
                <a:latin typeface="Tw Cen MT" panose="020B0602020104020603" pitchFamily="34" charset="0"/>
              </a:defRPr>
            </a:lvl4pPr>
            <a:lvl5pPr>
              <a:defRPr>
                <a:latin typeface="Tw Cen MT" panose="020B0602020104020603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EC9633-E0E1-4170-9E2A-F4E9726AF287}"/>
              </a:ext>
            </a:extLst>
          </p:cNvPr>
          <p:cNvSpPr/>
          <p:nvPr userDrawn="1"/>
        </p:nvSpPr>
        <p:spPr>
          <a:xfrm>
            <a:off x="2221992" y="0"/>
            <a:ext cx="9970008" cy="813308"/>
          </a:xfrm>
          <a:prstGeom prst="rect">
            <a:avLst/>
          </a:prstGeom>
          <a:solidFill>
            <a:srgbClr val="D5D5D6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Text Placeholder 1">
            <a:extLst>
              <a:ext uri="{FF2B5EF4-FFF2-40B4-BE49-F238E27FC236}">
                <a16:creationId xmlns:a16="http://schemas.microsoft.com/office/drawing/2014/main" id="{6D4E0FEE-C4AB-4A63-B829-15D1CDF20083}"/>
              </a:ext>
            </a:extLst>
          </p:cNvPr>
          <p:cNvSpPr txBox="1">
            <a:spLocks/>
          </p:cNvSpPr>
          <p:nvPr userDrawn="1"/>
        </p:nvSpPr>
        <p:spPr>
          <a:xfrm>
            <a:off x="2358109" y="44530"/>
            <a:ext cx="9433838" cy="724247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400" b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A0F8A38-CF18-4EB5-BCA9-ACD5FDF39380}"/>
              </a:ext>
            </a:extLst>
          </p:cNvPr>
          <p:cNvSpPr txBox="1"/>
          <p:nvPr userDrawn="1"/>
        </p:nvSpPr>
        <p:spPr>
          <a:xfrm>
            <a:off x="-1" y="-17689"/>
            <a:ext cx="2348965" cy="830997"/>
          </a:xfrm>
          <a:prstGeom prst="rect">
            <a:avLst/>
          </a:prstGeom>
          <a:solidFill>
            <a:srgbClr val="034B89"/>
          </a:solidFill>
        </p:spPr>
        <p:txBody>
          <a:bodyPr wrap="square" rtlCol="0">
            <a:spAutoFit/>
          </a:bodyPr>
          <a:lstStyle/>
          <a:p>
            <a:pPr algn="l"/>
            <a:r>
              <a:rPr lang="hr-HR" sz="4800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ToSEE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2B05B0F-0C6A-45AA-84A1-3EB9F9EC980F}"/>
              </a:ext>
            </a:extLst>
          </p:cNvPr>
          <p:cNvSpPr/>
          <p:nvPr userDrawn="1"/>
        </p:nvSpPr>
        <p:spPr>
          <a:xfrm>
            <a:off x="2340864" y="-17689"/>
            <a:ext cx="18000" cy="83099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Text Placeholder 1">
            <a:extLst>
              <a:ext uri="{FF2B5EF4-FFF2-40B4-BE49-F238E27FC236}">
                <a16:creationId xmlns:a16="http://schemas.microsoft.com/office/drawing/2014/main" id="{4FAB1248-0A4B-40F9-B0BA-D8B3C4A2F31B}"/>
              </a:ext>
            </a:extLst>
          </p:cNvPr>
          <p:cNvSpPr txBox="1">
            <a:spLocks/>
          </p:cNvSpPr>
          <p:nvPr userDrawn="1"/>
        </p:nvSpPr>
        <p:spPr>
          <a:xfrm>
            <a:off x="2449440" y="25336"/>
            <a:ext cx="9739403" cy="724247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400" b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hr-HR" sz="3200" dirty="0">
              <a:solidFill>
                <a:schemeClr val="tx1">
                  <a:lumMod val="75000"/>
                  <a:lumOff val="25000"/>
                </a:schemeClr>
              </a:solidFill>
              <a:latin typeface="Tw Cen MT" panose="020B0602020104020603" pitchFamily="34" charset="0"/>
              <a:cs typeface="Arial"/>
            </a:endParaRP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EE6908B3-E581-48E2-AE68-EA9D4D5CC78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77735" y="116057"/>
            <a:ext cx="9433837" cy="581192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Freeform 3">
            <a:extLst>
              <a:ext uri="{FF2B5EF4-FFF2-40B4-BE49-F238E27FC236}">
                <a16:creationId xmlns:a16="http://schemas.microsoft.com/office/drawing/2014/main" id="{9632D94D-BF0F-4DBA-B851-511FF1CB3F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 flipH="1" flipV="1">
            <a:off x="11762288" y="6431993"/>
            <a:ext cx="429709" cy="426004"/>
          </a:xfrm>
          <a:custGeom>
            <a:avLst/>
            <a:gdLst/>
            <a:ahLst/>
            <a:cxnLst/>
            <a:rect l="l" t="t" r="r" b="b"/>
            <a:pathLst>
              <a:path w="3255685" h="3136141">
                <a:moveTo>
                  <a:pt x="0" y="0"/>
                </a:moveTo>
                <a:lnTo>
                  <a:pt x="3255685" y="0"/>
                </a:lnTo>
                <a:lnTo>
                  <a:pt x="3255685" y="3136141"/>
                </a:lnTo>
                <a:lnTo>
                  <a:pt x="0" y="3136141"/>
                </a:lnTo>
                <a:close/>
              </a:path>
            </a:pathLst>
          </a:custGeom>
          <a:solidFill>
            <a:srgbClr val="034B89"/>
          </a:solidFill>
        </p:spPr>
        <p:txBody>
          <a:bodyPr/>
          <a:lstStyle/>
          <a:p>
            <a:endParaRPr lang="zh-CN" altLang="en-US" sz="800"/>
          </a:p>
        </p:txBody>
      </p:sp>
      <p:sp>
        <p:nvSpPr>
          <p:cNvPr id="14" name="Freeform 16">
            <a:extLst>
              <a:ext uri="{FF2B5EF4-FFF2-40B4-BE49-F238E27FC236}">
                <a16:creationId xmlns:a16="http://schemas.microsoft.com/office/drawing/2014/main" id="{DA3AB346-177E-47A5-8E04-B8E5AB2D0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 flipH="1" flipV="1">
            <a:off x="11335170" y="6003283"/>
            <a:ext cx="427764" cy="428710"/>
          </a:xfrm>
          <a:custGeom>
            <a:avLst/>
            <a:gdLst/>
            <a:ahLst/>
            <a:cxnLst/>
            <a:rect l="l" t="t" r="r" b="b"/>
            <a:pathLst>
              <a:path w="646107" h="656644">
                <a:moveTo>
                  <a:pt x="0" y="0"/>
                </a:moveTo>
                <a:lnTo>
                  <a:pt x="646107" y="0"/>
                </a:lnTo>
                <a:lnTo>
                  <a:pt x="646107" y="656644"/>
                </a:lnTo>
                <a:lnTo>
                  <a:pt x="0" y="656644"/>
                </a:lnTo>
                <a:close/>
              </a:path>
            </a:pathLst>
          </a:custGeom>
          <a:solidFill>
            <a:srgbClr val="8EC73E"/>
          </a:solidFill>
        </p:spPr>
        <p:txBody>
          <a:bodyPr/>
          <a:lstStyle/>
          <a:p>
            <a:endParaRPr lang="zh-CN" altLang="en-US" sz="800"/>
          </a:p>
        </p:txBody>
      </p:sp>
    </p:spTree>
    <p:extLst>
      <p:ext uri="{BB962C8B-B14F-4D97-AF65-F5344CB8AC3E}">
        <p14:creationId xmlns:p14="http://schemas.microsoft.com/office/powerpoint/2010/main" val="1469030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107B3-F796-457C-864C-CE379793D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750" y="1149990"/>
            <a:ext cx="4679950" cy="303084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  <a:ea typeface="Segoe UI Black" panose="020B0A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hr-H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73BEAD-12A2-42C1-B788-2FD7F4AA5A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3750" y="4114161"/>
            <a:ext cx="4679950" cy="1593850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10000"/>
                  </a:schemeClr>
                </a:solidFill>
                <a:latin typeface="Tw Cen MT" panose="020B06020201040206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96FF4C01-031C-4CE5-8A83-61B8B5DEDB2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048500" y="1149989"/>
            <a:ext cx="4038600" cy="455802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1080000"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3" name="Freeform 3">
            <a:extLst>
              <a:ext uri="{FF2B5EF4-FFF2-40B4-BE49-F238E27FC236}">
                <a16:creationId xmlns:a16="http://schemas.microsoft.com/office/drawing/2014/main" id="{AE99F146-4DE6-4A54-B582-845A8480DE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 flipH="1" flipV="1">
            <a:off x="11762288" y="6431993"/>
            <a:ext cx="429709" cy="426004"/>
          </a:xfrm>
          <a:custGeom>
            <a:avLst/>
            <a:gdLst/>
            <a:ahLst/>
            <a:cxnLst/>
            <a:rect l="l" t="t" r="r" b="b"/>
            <a:pathLst>
              <a:path w="3255685" h="3136141">
                <a:moveTo>
                  <a:pt x="0" y="0"/>
                </a:moveTo>
                <a:lnTo>
                  <a:pt x="3255685" y="0"/>
                </a:lnTo>
                <a:lnTo>
                  <a:pt x="3255685" y="3136141"/>
                </a:lnTo>
                <a:lnTo>
                  <a:pt x="0" y="3136141"/>
                </a:lnTo>
                <a:close/>
              </a:path>
            </a:pathLst>
          </a:custGeom>
          <a:solidFill>
            <a:srgbClr val="034B89"/>
          </a:solidFill>
        </p:spPr>
        <p:txBody>
          <a:bodyPr/>
          <a:lstStyle/>
          <a:p>
            <a:endParaRPr lang="zh-CN" altLang="en-US" sz="800"/>
          </a:p>
        </p:txBody>
      </p:sp>
      <p:sp>
        <p:nvSpPr>
          <p:cNvPr id="14" name="Freeform 16">
            <a:extLst>
              <a:ext uri="{FF2B5EF4-FFF2-40B4-BE49-F238E27FC236}">
                <a16:creationId xmlns:a16="http://schemas.microsoft.com/office/drawing/2014/main" id="{A9600C26-4243-4308-8D68-E4AAA7AFA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 flipH="1" flipV="1">
            <a:off x="11335170" y="6003283"/>
            <a:ext cx="427764" cy="428710"/>
          </a:xfrm>
          <a:custGeom>
            <a:avLst/>
            <a:gdLst/>
            <a:ahLst/>
            <a:cxnLst/>
            <a:rect l="l" t="t" r="r" b="b"/>
            <a:pathLst>
              <a:path w="646107" h="656644">
                <a:moveTo>
                  <a:pt x="0" y="0"/>
                </a:moveTo>
                <a:lnTo>
                  <a:pt x="646107" y="0"/>
                </a:lnTo>
                <a:lnTo>
                  <a:pt x="646107" y="656644"/>
                </a:lnTo>
                <a:lnTo>
                  <a:pt x="0" y="656644"/>
                </a:lnTo>
                <a:close/>
              </a:path>
            </a:pathLst>
          </a:custGeom>
          <a:solidFill>
            <a:srgbClr val="8EC73E"/>
          </a:solidFill>
        </p:spPr>
        <p:txBody>
          <a:bodyPr/>
          <a:lstStyle/>
          <a:p>
            <a:endParaRPr lang="zh-CN" altLang="en-US" sz="80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DB32E867-9961-4146-B4A9-5858E9AF4B4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48500" y="5800725"/>
            <a:ext cx="4038600" cy="42806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latin typeface="Tw Cen MT" panose="020B0602020104020603" pitchFamily="34" charset="0"/>
              </a:defRPr>
            </a:lvl1pPr>
          </a:lstStyle>
          <a:p>
            <a:pPr lvl="0"/>
            <a:r>
              <a:rPr lang="hr-HR" dirty="0"/>
              <a:t>Foto </a:t>
            </a:r>
            <a:r>
              <a:rPr lang="hr-HR" dirty="0" err="1"/>
              <a:t>credit</a:t>
            </a:r>
            <a:r>
              <a:rPr lang="hr-HR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128007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0B57A6-1E3E-47FF-A46D-4B32C2824A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19570" y="1535885"/>
            <a:ext cx="5181600" cy="4351338"/>
          </a:xfrm>
        </p:spPr>
        <p:txBody>
          <a:bodyPr/>
          <a:lstStyle>
            <a:lvl1pPr>
              <a:defRPr>
                <a:latin typeface="Tw Cen MT" panose="020B0602020104020603" pitchFamily="34" charset="0"/>
              </a:defRPr>
            </a:lvl1pPr>
            <a:lvl2pPr>
              <a:defRPr>
                <a:latin typeface="Tw Cen MT" panose="020B0602020104020603" pitchFamily="34" charset="0"/>
              </a:defRPr>
            </a:lvl2pPr>
            <a:lvl3pPr>
              <a:defRPr>
                <a:latin typeface="Tw Cen MT" panose="020B0602020104020603" pitchFamily="34" charset="0"/>
              </a:defRPr>
            </a:lvl3pPr>
            <a:lvl4pPr>
              <a:defRPr>
                <a:latin typeface="Tw Cen MT" panose="020B0602020104020603" pitchFamily="34" charset="0"/>
              </a:defRPr>
            </a:lvl4pPr>
            <a:lvl5pPr>
              <a:defRPr>
                <a:latin typeface="Tw Cen MT" panose="020B0602020104020603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62F325-9F4D-4B4B-B1D4-32FAE0009E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53570" y="1535885"/>
            <a:ext cx="5181600" cy="4351338"/>
          </a:xfrm>
        </p:spPr>
        <p:txBody>
          <a:bodyPr/>
          <a:lstStyle>
            <a:lvl1pPr>
              <a:defRPr>
                <a:latin typeface="Tw Cen MT" panose="020B0602020104020603" pitchFamily="34" charset="0"/>
              </a:defRPr>
            </a:lvl1pPr>
            <a:lvl2pPr>
              <a:defRPr>
                <a:latin typeface="Tw Cen MT" panose="020B0602020104020603" pitchFamily="34" charset="0"/>
              </a:defRPr>
            </a:lvl2pPr>
            <a:lvl3pPr>
              <a:defRPr>
                <a:latin typeface="Tw Cen MT" panose="020B0602020104020603" pitchFamily="34" charset="0"/>
              </a:defRPr>
            </a:lvl3pPr>
            <a:lvl4pPr>
              <a:defRPr>
                <a:latin typeface="Tw Cen MT" panose="020B0602020104020603" pitchFamily="34" charset="0"/>
              </a:defRPr>
            </a:lvl4pPr>
            <a:lvl5pPr>
              <a:defRPr>
                <a:latin typeface="Tw Cen MT" panose="020B0602020104020603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 dirty="0"/>
          </a:p>
        </p:txBody>
      </p:sp>
      <p:sp>
        <p:nvSpPr>
          <p:cNvPr id="14" name="Freeform 3">
            <a:extLst>
              <a:ext uri="{FF2B5EF4-FFF2-40B4-BE49-F238E27FC236}">
                <a16:creationId xmlns:a16="http://schemas.microsoft.com/office/drawing/2014/main" id="{35E6DD16-E649-44F4-906E-32E90E4E8D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 flipH="1" flipV="1">
            <a:off x="11762288" y="6431993"/>
            <a:ext cx="429709" cy="426004"/>
          </a:xfrm>
          <a:custGeom>
            <a:avLst/>
            <a:gdLst/>
            <a:ahLst/>
            <a:cxnLst/>
            <a:rect l="l" t="t" r="r" b="b"/>
            <a:pathLst>
              <a:path w="3255685" h="3136141">
                <a:moveTo>
                  <a:pt x="0" y="0"/>
                </a:moveTo>
                <a:lnTo>
                  <a:pt x="3255685" y="0"/>
                </a:lnTo>
                <a:lnTo>
                  <a:pt x="3255685" y="3136141"/>
                </a:lnTo>
                <a:lnTo>
                  <a:pt x="0" y="3136141"/>
                </a:lnTo>
                <a:close/>
              </a:path>
            </a:pathLst>
          </a:custGeom>
          <a:solidFill>
            <a:srgbClr val="034B89"/>
          </a:solidFill>
        </p:spPr>
        <p:txBody>
          <a:bodyPr/>
          <a:lstStyle/>
          <a:p>
            <a:endParaRPr lang="zh-CN" altLang="en-US" sz="800"/>
          </a:p>
        </p:txBody>
      </p:sp>
      <p:sp>
        <p:nvSpPr>
          <p:cNvPr id="15" name="Freeform 16">
            <a:extLst>
              <a:ext uri="{FF2B5EF4-FFF2-40B4-BE49-F238E27FC236}">
                <a16:creationId xmlns:a16="http://schemas.microsoft.com/office/drawing/2014/main" id="{9AD3FCD4-7C1D-4868-8812-E546331424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 flipH="1" flipV="1">
            <a:off x="11335170" y="6003283"/>
            <a:ext cx="427764" cy="428710"/>
          </a:xfrm>
          <a:custGeom>
            <a:avLst/>
            <a:gdLst/>
            <a:ahLst/>
            <a:cxnLst/>
            <a:rect l="l" t="t" r="r" b="b"/>
            <a:pathLst>
              <a:path w="646107" h="656644">
                <a:moveTo>
                  <a:pt x="0" y="0"/>
                </a:moveTo>
                <a:lnTo>
                  <a:pt x="646107" y="0"/>
                </a:lnTo>
                <a:lnTo>
                  <a:pt x="646107" y="656644"/>
                </a:lnTo>
                <a:lnTo>
                  <a:pt x="0" y="656644"/>
                </a:lnTo>
                <a:close/>
              </a:path>
            </a:pathLst>
          </a:custGeom>
          <a:solidFill>
            <a:srgbClr val="8EC73E"/>
          </a:solidFill>
        </p:spPr>
        <p:txBody>
          <a:bodyPr/>
          <a:lstStyle/>
          <a:p>
            <a:endParaRPr lang="zh-CN" altLang="en-US" sz="8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11EA1B8-9B0B-4897-B40D-DC456CBF59BF}"/>
              </a:ext>
            </a:extLst>
          </p:cNvPr>
          <p:cNvSpPr/>
          <p:nvPr userDrawn="1"/>
        </p:nvSpPr>
        <p:spPr>
          <a:xfrm>
            <a:off x="2221992" y="0"/>
            <a:ext cx="9970008" cy="813308"/>
          </a:xfrm>
          <a:prstGeom prst="rect">
            <a:avLst/>
          </a:prstGeom>
          <a:solidFill>
            <a:srgbClr val="D5D5D6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7" name="Text Placeholder 1">
            <a:extLst>
              <a:ext uri="{FF2B5EF4-FFF2-40B4-BE49-F238E27FC236}">
                <a16:creationId xmlns:a16="http://schemas.microsoft.com/office/drawing/2014/main" id="{443B8455-CD33-409E-9C79-D9252D9E0B06}"/>
              </a:ext>
            </a:extLst>
          </p:cNvPr>
          <p:cNvSpPr txBox="1">
            <a:spLocks/>
          </p:cNvSpPr>
          <p:nvPr userDrawn="1"/>
        </p:nvSpPr>
        <p:spPr>
          <a:xfrm>
            <a:off x="2358109" y="44530"/>
            <a:ext cx="9433838" cy="724247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400" b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CAC0649-92F7-4576-9A6A-705614C4C35F}"/>
              </a:ext>
            </a:extLst>
          </p:cNvPr>
          <p:cNvSpPr txBox="1"/>
          <p:nvPr userDrawn="1"/>
        </p:nvSpPr>
        <p:spPr>
          <a:xfrm>
            <a:off x="-1" y="-17689"/>
            <a:ext cx="2348965" cy="830997"/>
          </a:xfrm>
          <a:prstGeom prst="rect">
            <a:avLst/>
          </a:prstGeom>
          <a:solidFill>
            <a:srgbClr val="034B89"/>
          </a:solidFill>
        </p:spPr>
        <p:txBody>
          <a:bodyPr wrap="square" rtlCol="0">
            <a:spAutoFit/>
          </a:bodyPr>
          <a:lstStyle/>
          <a:p>
            <a:pPr algn="l"/>
            <a:r>
              <a:rPr lang="hr-HR" sz="4800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ToSEE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0FA0731-1D5B-46F0-BB43-5A6FD90672F9}"/>
              </a:ext>
            </a:extLst>
          </p:cNvPr>
          <p:cNvSpPr/>
          <p:nvPr userDrawn="1"/>
        </p:nvSpPr>
        <p:spPr>
          <a:xfrm>
            <a:off x="2340864" y="-17689"/>
            <a:ext cx="18000" cy="83099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0" name="Text Placeholder 1">
            <a:extLst>
              <a:ext uri="{FF2B5EF4-FFF2-40B4-BE49-F238E27FC236}">
                <a16:creationId xmlns:a16="http://schemas.microsoft.com/office/drawing/2014/main" id="{8A28D249-49B9-4085-A3FB-9AFEDE9C72B1}"/>
              </a:ext>
            </a:extLst>
          </p:cNvPr>
          <p:cNvSpPr txBox="1">
            <a:spLocks/>
          </p:cNvSpPr>
          <p:nvPr userDrawn="1"/>
        </p:nvSpPr>
        <p:spPr>
          <a:xfrm>
            <a:off x="2449440" y="25336"/>
            <a:ext cx="9739403" cy="724247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400" b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hr-HR" sz="3200" dirty="0">
              <a:solidFill>
                <a:schemeClr val="tx1">
                  <a:lumMod val="75000"/>
                  <a:lumOff val="25000"/>
                </a:schemeClr>
              </a:solidFill>
              <a:latin typeface="Tw Cen MT" panose="020B0602020104020603" pitchFamily="34" charset="0"/>
              <a:cs typeface="Arial"/>
            </a:endParaRPr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7C972E72-441A-4094-BF03-E45CA84E8D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77735" y="116057"/>
            <a:ext cx="9433837" cy="581192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4732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04D4E0-41BC-455B-8A35-7387327C0C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330579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Tw Cen MT" panose="020B06020201040206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226AA0-2FC4-4FCD-BE88-4B3F73C744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2154491"/>
            <a:ext cx="5157787" cy="3684588"/>
          </a:xfrm>
        </p:spPr>
        <p:txBody>
          <a:bodyPr/>
          <a:lstStyle>
            <a:lvl1pPr>
              <a:defRPr>
                <a:latin typeface="Tw Cen MT" panose="020B0602020104020603" pitchFamily="34" charset="0"/>
              </a:defRPr>
            </a:lvl1pPr>
            <a:lvl2pPr>
              <a:defRPr>
                <a:latin typeface="Tw Cen MT" panose="020B0602020104020603" pitchFamily="34" charset="0"/>
              </a:defRPr>
            </a:lvl2pPr>
            <a:lvl3pPr>
              <a:defRPr>
                <a:latin typeface="Tw Cen MT" panose="020B0602020104020603" pitchFamily="34" charset="0"/>
              </a:defRPr>
            </a:lvl3pPr>
            <a:lvl4pPr>
              <a:defRPr>
                <a:latin typeface="Tw Cen MT" panose="020B0602020104020603" pitchFamily="34" charset="0"/>
              </a:defRPr>
            </a:lvl4pPr>
            <a:lvl5pPr>
              <a:defRPr>
                <a:latin typeface="Tw Cen MT" panose="020B0602020104020603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447AF6-C56E-457E-93F3-65D36ECB2F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0612" y="1330579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Tw Cen MT" panose="020B06020201040206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AA9BD7-5B06-4FA3-9E54-AC53BD33A0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0612" y="2154491"/>
            <a:ext cx="5183188" cy="3684588"/>
          </a:xfrm>
        </p:spPr>
        <p:txBody>
          <a:bodyPr/>
          <a:lstStyle>
            <a:lvl1pPr>
              <a:defRPr>
                <a:latin typeface="Tw Cen MT" panose="020B0602020104020603" pitchFamily="34" charset="0"/>
              </a:defRPr>
            </a:lvl1pPr>
            <a:lvl2pPr>
              <a:defRPr>
                <a:latin typeface="Tw Cen MT" panose="020B0602020104020603" pitchFamily="34" charset="0"/>
              </a:defRPr>
            </a:lvl2pPr>
            <a:lvl3pPr>
              <a:defRPr>
                <a:latin typeface="Tw Cen MT" panose="020B0602020104020603" pitchFamily="34" charset="0"/>
              </a:defRPr>
            </a:lvl3pPr>
            <a:lvl4pPr>
              <a:defRPr>
                <a:latin typeface="Tw Cen MT" panose="020B0602020104020603" pitchFamily="34" charset="0"/>
              </a:defRPr>
            </a:lvl4pPr>
            <a:lvl5pPr>
              <a:defRPr>
                <a:latin typeface="Tw Cen MT" panose="020B0602020104020603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 dirty="0"/>
          </a:p>
        </p:txBody>
      </p:sp>
      <p:sp>
        <p:nvSpPr>
          <p:cNvPr id="16" name="Freeform 3">
            <a:extLst>
              <a:ext uri="{FF2B5EF4-FFF2-40B4-BE49-F238E27FC236}">
                <a16:creationId xmlns:a16="http://schemas.microsoft.com/office/drawing/2014/main" id="{D806D935-A398-407A-A6F1-606DB3F2E8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 flipH="1" flipV="1">
            <a:off x="11762288" y="6431993"/>
            <a:ext cx="429709" cy="426004"/>
          </a:xfrm>
          <a:custGeom>
            <a:avLst/>
            <a:gdLst/>
            <a:ahLst/>
            <a:cxnLst/>
            <a:rect l="l" t="t" r="r" b="b"/>
            <a:pathLst>
              <a:path w="3255685" h="3136141">
                <a:moveTo>
                  <a:pt x="0" y="0"/>
                </a:moveTo>
                <a:lnTo>
                  <a:pt x="3255685" y="0"/>
                </a:lnTo>
                <a:lnTo>
                  <a:pt x="3255685" y="3136141"/>
                </a:lnTo>
                <a:lnTo>
                  <a:pt x="0" y="3136141"/>
                </a:lnTo>
                <a:close/>
              </a:path>
            </a:pathLst>
          </a:custGeom>
          <a:solidFill>
            <a:srgbClr val="034B89"/>
          </a:solidFill>
        </p:spPr>
        <p:txBody>
          <a:bodyPr/>
          <a:lstStyle/>
          <a:p>
            <a:endParaRPr lang="zh-CN" altLang="en-US" sz="800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E102057F-39EE-4546-95A3-102F387AD5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 flipH="1" flipV="1">
            <a:off x="11335170" y="6003283"/>
            <a:ext cx="427764" cy="428710"/>
          </a:xfrm>
          <a:custGeom>
            <a:avLst/>
            <a:gdLst/>
            <a:ahLst/>
            <a:cxnLst/>
            <a:rect l="l" t="t" r="r" b="b"/>
            <a:pathLst>
              <a:path w="646107" h="656644">
                <a:moveTo>
                  <a:pt x="0" y="0"/>
                </a:moveTo>
                <a:lnTo>
                  <a:pt x="646107" y="0"/>
                </a:lnTo>
                <a:lnTo>
                  <a:pt x="646107" y="656644"/>
                </a:lnTo>
                <a:lnTo>
                  <a:pt x="0" y="656644"/>
                </a:lnTo>
                <a:close/>
              </a:path>
            </a:pathLst>
          </a:custGeom>
          <a:solidFill>
            <a:srgbClr val="8EC73E"/>
          </a:solidFill>
        </p:spPr>
        <p:txBody>
          <a:bodyPr/>
          <a:lstStyle/>
          <a:p>
            <a:endParaRPr lang="zh-CN" altLang="en-US" sz="80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0948C1F-971A-4213-A6BA-1889FFD976E0}"/>
              </a:ext>
            </a:extLst>
          </p:cNvPr>
          <p:cNvSpPr/>
          <p:nvPr userDrawn="1"/>
        </p:nvSpPr>
        <p:spPr>
          <a:xfrm>
            <a:off x="2221992" y="0"/>
            <a:ext cx="9970008" cy="813308"/>
          </a:xfrm>
          <a:prstGeom prst="rect">
            <a:avLst/>
          </a:prstGeom>
          <a:solidFill>
            <a:srgbClr val="D5D5D6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9" name="Text Placeholder 1">
            <a:extLst>
              <a:ext uri="{FF2B5EF4-FFF2-40B4-BE49-F238E27FC236}">
                <a16:creationId xmlns:a16="http://schemas.microsoft.com/office/drawing/2014/main" id="{A15AD8F2-36CF-4314-8312-352E49AB3B59}"/>
              </a:ext>
            </a:extLst>
          </p:cNvPr>
          <p:cNvSpPr txBox="1">
            <a:spLocks/>
          </p:cNvSpPr>
          <p:nvPr userDrawn="1"/>
        </p:nvSpPr>
        <p:spPr>
          <a:xfrm>
            <a:off x="2358109" y="44530"/>
            <a:ext cx="9433838" cy="724247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400" b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00B3975-3176-45C6-AEAB-A876FEBF596F}"/>
              </a:ext>
            </a:extLst>
          </p:cNvPr>
          <p:cNvSpPr txBox="1"/>
          <p:nvPr userDrawn="1"/>
        </p:nvSpPr>
        <p:spPr>
          <a:xfrm>
            <a:off x="-1" y="-17689"/>
            <a:ext cx="2348965" cy="830997"/>
          </a:xfrm>
          <a:prstGeom prst="rect">
            <a:avLst/>
          </a:prstGeom>
          <a:solidFill>
            <a:srgbClr val="034B89"/>
          </a:solidFill>
        </p:spPr>
        <p:txBody>
          <a:bodyPr wrap="square" rtlCol="0">
            <a:spAutoFit/>
          </a:bodyPr>
          <a:lstStyle/>
          <a:p>
            <a:pPr algn="l"/>
            <a:r>
              <a:rPr lang="hr-HR" sz="4800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ToSEE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C65DD5F-A90C-4AAE-8793-121DEB6D4EDC}"/>
              </a:ext>
            </a:extLst>
          </p:cNvPr>
          <p:cNvSpPr/>
          <p:nvPr userDrawn="1"/>
        </p:nvSpPr>
        <p:spPr>
          <a:xfrm>
            <a:off x="2340864" y="-17689"/>
            <a:ext cx="18000" cy="83099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2" name="Text Placeholder 1">
            <a:extLst>
              <a:ext uri="{FF2B5EF4-FFF2-40B4-BE49-F238E27FC236}">
                <a16:creationId xmlns:a16="http://schemas.microsoft.com/office/drawing/2014/main" id="{8A80F934-1D1F-43DA-81D2-2E4E4E1D61C6}"/>
              </a:ext>
            </a:extLst>
          </p:cNvPr>
          <p:cNvSpPr txBox="1">
            <a:spLocks/>
          </p:cNvSpPr>
          <p:nvPr userDrawn="1"/>
        </p:nvSpPr>
        <p:spPr>
          <a:xfrm>
            <a:off x="2449440" y="25336"/>
            <a:ext cx="9739403" cy="724247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400" b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hr-HR" sz="3200" dirty="0">
              <a:solidFill>
                <a:schemeClr val="tx1">
                  <a:lumMod val="75000"/>
                  <a:lumOff val="25000"/>
                </a:schemeClr>
              </a:solidFill>
              <a:latin typeface="Tw Cen MT" panose="020B0602020104020603" pitchFamily="34" charset="0"/>
              <a:cs typeface="Arial"/>
            </a:endParaRPr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F5408927-C83D-47CE-8E60-BA9A5D43DF3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77735" y="116057"/>
            <a:ext cx="9433837" cy="581192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7959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3">
            <a:extLst>
              <a:ext uri="{FF2B5EF4-FFF2-40B4-BE49-F238E27FC236}">
                <a16:creationId xmlns:a16="http://schemas.microsoft.com/office/drawing/2014/main" id="{217F01AE-E7D1-4505-A646-BA07AD5856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 flipH="1" flipV="1">
            <a:off x="11762288" y="6431993"/>
            <a:ext cx="429709" cy="426004"/>
          </a:xfrm>
          <a:custGeom>
            <a:avLst/>
            <a:gdLst/>
            <a:ahLst/>
            <a:cxnLst/>
            <a:rect l="l" t="t" r="r" b="b"/>
            <a:pathLst>
              <a:path w="3255685" h="3136141">
                <a:moveTo>
                  <a:pt x="0" y="0"/>
                </a:moveTo>
                <a:lnTo>
                  <a:pt x="3255685" y="0"/>
                </a:lnTo>
                <a:lnTo>
                  <a:pt x="3255685" y="3136141"/>
                </a:lnTo>
                <a:lnTo>
                  <a:pt x="0" y="3136141"/>
                </a:lnTo>
                <a:close/>
              </a:path>
            </a:pathLst>
          </a:custGeom>
          <a:solidFill>
            <a:srgbClr val="034B89"/>
          </a:solidFill>
        </p:spPr>
        <p:txBody>
          <a:bodyPr/>
          <a:lstStyle/>
          <a:p>
            <a:endParaRPr lang="zh-CN" altLang="en-US" sz="800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3C0C5984-4DF8-4590-9C03-D889687CDE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 flipH="1" flipV="1">
            <a:off x="11335170" y="6003283"/>
            <a:ext cx="427764" cy="428710"/>
          </a:xfrm>
          <a:custGeom>
            <a:avLst/>
            <a:gdLst/>
            <a:ahLst/>
            <a:cxnLst/>
            <a:rect l="l" t="t" r="r" b="b"/>
            <a:pathLst>
              <a:path w="646107" h="656644">
                <a:moveTo>
                  <a:pt x="0" y="0"/>
                </a:moveTo>
                <a:lnTo>
                  <a:pt x="646107" y="0"/>
                </a:lnTo>
                <a:lnTo>
                  <a:pt x="646107" y="656644"/>
                </a:lnTo>
                <a:lnTo>
                  <a:pt x="0" y="656644"/>
                </a:lnTo>
                <a:close/>
              </a:path>
            </a:pathLst>
          </a:custGeom>
          <a:solidFill>
            <a:srgbClr val="8EC73E"/>
          </a:solidFill>
        </p:spPr>
        <p:txBody>
          <a:bodyPr/>
          <a:lstStyle/>
          <a:p>
            <a:endParaRPr lang="zh-CN" altLang="en-US" sz="80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BA4A377-4CAD-4480-8191-14453C56DE30}"/>
              </a:ext>
            </a:extLst>
          </p:cNvPr>
          <p:cNvSpPr/>
          <p:nvPr userDrawn="1"/>
        </p:nvSpPr>
        <p:spPr>
          <a:xfrm>
            <a:off x="2221992" y="0"/>
            <a:ext cx="9970008" cy="813308"/>
          </a:xfrm>
          <a:prstGeom prst="rect">
            <a:avLst/>
          </a:prstGeom>
          <a:solidFill>
            <a:srgbClr val="D5D5D6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9" name="Text Placeholder 1">
            <a:extLst>
              <a:ext uri="{FF2B5EF4-FFF2-40B4-BE49-F238E27FC236}">
                <a16:creationId xmlns:a16="http://schemas.microsoft.com/office/drawing/2014/main" id="{FE95ADB2-6668-45AC-A737-DD9B3636CB81}"/>
              </a:ext>
            </a:extLst>
          </p:cNvPr>
          <p:cNvSpPr txBox="1">
            <a:spLocks/>
          </p:cNvSpPr>
          <p:nvPr userDrawn="1"/>
        </p:nvSpPr>
        <p:spPr>
          <a:xfrm>
            <a:off x="2358109" y="44530"/>
            <a:ext cx="9433838" cy="724247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400" b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8B8A177-1A14-4F27-ABC6-696FF5A12B94}"/>
              </a:ext>
            </a:extLst>
          </p:cNvPr>
          <p:cNvSpPr txBox="1"/>
          <p:nvPr userDrawn="1"/>
        </p:nvSpPr>
        <p:spPr>
          <a:xfrm>
            <a:off x="-1" y="-17689"/>
            <a:ext cx="2348965" cy="830997"/>
          </a:xfrm>
          <a:prstGeom prst="rect">
            <a:avLst/>
          </a:prstGeom>
          <a:solidFill>
            <a:srgbClr val="034B89"/>
          </a:solidFill>
        </p:spPr>
        <p:txBody>
          <a:bodyPr wrap="square" rtlCol="0">
            <a:spAutoFit/>
          </a:bodyPr>
          <a:lstStyle/>
          <a:p>
            <a:pPr algn="l"/>
            <a:r>
              <a:rPr lang="hr-HR" sz="4800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ToSEE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D98229B-B1F4-4748-9A9B-1B566081EF9D}"/>
              </a:ext>
            </a:extLst>
          </p:cNvPr>
          <p:cNvSpPr/>
          <p:nvPr userDrawn="1"/>
        </p:nvSpPr>
        <p:spPr>
          <a:xfrm>
            <a:off x="2340864" y="-17689"/>
            <a:ext cx="18000" cy="83099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2" name="Text Placeholder 1">
            <a:extLst>
              <a:ext uri="{FF2B5EF4-FFF2-40B4-BE49-F238E27FC236}">
                <a16:creationId xmlns:a16="http://schemas.microsoft.com/office/drawing/2014/main" id="{3811528F-17A9-47F2-9FC6-47184604FCD1}"/>
              </a:ext>
            </a:extLst>
          </p:cNvPr>
          <p:cNvSpPr txBox="1">
            <a:spLocks/>
          </p:cNvSpPr>
          <p:nvPr userDrawn="1"/>
        </p:nvSpPr>
        <p:spPr>
          <a:xfrm>
            <a:off x="2449440" y="25336"/>
            <a:ext cx="9739403" cy="724247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400" b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hr-HR" sz="3200" dirty="0">
              <a:solidFill>
                <a:schemeClr val="tx1">
                  <a:lumMod val="75000"/>
                  <a:lumOff val="25000"/>
                </a:schemeClr>
              </a:solidFill>
              <a:latin typeface="Tw Cen MT" panose="020B0602020104020603" pitchFamily="34" charset="0"/>
              <a:cs typeface="Arial"/>
            </a:endParaRPr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9802D905-AB65-4361-B4D8-9A7B5898427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77735" y="116057"/>
            <a:ext cx="9433837" cy="581192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1116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1594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0188A-6CB9-40D8-B43C-0D5AA0B6D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3200" b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  <a:ea typeface="Segoe UI Black" panose="020B0A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02DBF-9A63-4801-82B7-C02099953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latin typeface="Tw Cen MT" panose="020B0602020104020603" pitchFamily="34" charset="0"/>
              </a:defRPr>
            </a:lvl1pPr>
            <a:lvl2pPr>
              <a:defRPr sz="2800">
                <a:latin typeface="Tw Cen MT" panose="020B0602020104020603" pitchFamily="34" charset="0"/>
              </a:defRPr>
            </a:lvl2pPr>
            <a:lvl3pPr>
              <a:defRPr sz="2400">
                <a:latin typeface="Tw Cen MT" panose="020B0602020104020603" pitchFamily="34" charset="0"/>
              </a:defRPr>
            </a:lvl3pPr>
            <a:lvl4pPr>
              <a:defRPr sz="2000">
                <a:latin typeface="Tw Cen MT" panose="020B0602020104020603" pitchFamily="34" charset="0"/>
              </a:defRPr>
            </a:lvl4pPr>
            <a:lvl5pPr>
              <a:defRPr sz="2000">
                <a:latin typeface="Tw Cen MT" panose="020B0602020104020603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6CA00B-2422-44B0-BB81-4F62961784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Tw Cen MT" panose="020B06020201040206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Freeform 3">
            <a:extLst>
              <a:ext uri="{FF2B5EF4-FFF2-40B4-BE49-F238E27FC236}">
                <a16:creationId xmlns:a16="http://schemas.microsoft.com/office/drawing/2014/main" id="{75507FE6-EBE7-4AF5-B2B3-40FF5BA819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 flipH="1" flipV="1">
            <a:off x="11762288" y="6431993"/>
            <a:ext cx="429709" cy="426004"/>
          </a:xfrm>
          <a:custGeom>
            <a:avLst/>
            <a:gdLst/>
            <a:ahLst/>
            <a:cxnLst/>
            <a:rect l="l" t="t" r="r" b="b"/>
            <a:pathLst>
              <a:path w="3255685" h="3136141">
                <a:moveTo>
                  <a:pt x="0" y="0"/>
                </a:moveTo>
                <a:lnTo>
                  <a:pt x="3255685" y="0"/>
                </a:lnTo>
                <a:lnTo>
                  <a:pt x="3255685" y="3136141"/>
                </a:lnTo>
                <a:lnTo>
                  <a:pt x="0" y="3136141"/>
                </a:lnTo>
                <a:close/>
              </a:path>
            </a:pathLst>
          </a:custGeom>
          <a:solidFill>
            <a:srgbClr val="034B89"/>
          </a:solidFill>
        </p:spPr>
        <p:txBody>
          <a:bodyPr/>
          <a:lstStyle/>
          <a:p>
            <a:endParaRPr lang="zh-CN" altLang="en-US" sz="800"/>
          </a:p>
        </p:txBody>
      </p:sp>
      <p:sp>
        <p:nvSpPr>
          <p:cNvPr id="9" name="Freeform 16">
            <a:extLst>
              <a:ext uri="{FF2B5EF4-FFF2-40B4-BE49-F238E27FC236}">
                <a16:creationId xmlns:a16="http://schemas.microsoft.com/office/drawing/2014/main" id="{A0A54F76-5DE6-43DD-91EF-0E6C353ACE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 flipH="1" flipV="1">
            <a:off x="11335170" y="6003283"/>
            <a:ext cx="427764" cy="428710"/>
          </a:xfrm>
          <a:custGeom>
            <a:avLst/>
            <a:gdLst/>
            <a:ahLst/>
            <a:cxnLst/>
            <a:rect l="l" t="t" r="r" b="b"/>
            <a:pathLst>
              <a:path w="646107" h="656644">
                <a:moveTo>
                  <a:pt x="0" y="0"/>
                </a:moveTo>
                <a:lnTo>
                  <a:pt x="646107" y="0"/>
                </a:lnTo>
                <a:lnTo>
                  <a:pt x="646107" y="656644"/>
                </a:lnTo>
                <a:lnTo>
                  <a:pt x="0" y="656644"/>
                </a:lnTo>
                <a:close/>
              </a:path>
            </a:pathLst>
          </a:custGeom>
          <a:solidFill>
            <a:srgbClr val="8EC73E"/>
          </a:solidFill>
        </p:spPr>
        <p:txBody>
          <a:bodyPr/>
          <a:lstStyle/>
          <a:p>
            <a:endParaRPr lang="zh-CN" altLang="en-US" sz="800"/>
          </a:p>
        </p:txBody>
      </p:sp>
    </p:spTree>
    <p:extLst>
      <p:ext uri="{BB962C8B-B14F-4D97-AF65-F5344CB8AC3E}">
        <p14:creationId xmlns:p14="http://schemas.microsoft.com/office/powerpoint/2010/main" val="2830752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B735B-B07D-455E-8E28-426611337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  <a:ea typeface="Segoe UI Black" panose="020B0A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hr-HR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DE92B78-FFE3-4A86-B9B5-5DD7651423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latin typeface="Tw Cen MT" panose="020B0602020104020603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hr-HR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D7B864-599F-4C01-82A1-B6FB826504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Tw Cen MT" panose="020B06020201040206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Freeform 3">
            <a:extLst>
              <a:ext uri="{FF2B5EF4-FFF2-40B4-BE49-F238E27FC236}">
                <a16:creationId xmlns:a16="http://schemas.microsoft.com/office/drawing/2014/main" id="{F1182DE4-52FB-474D-8852-B30A0FF0D9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 flipH="1" flipV="1">
            <a:off x="11762288" y="6431993"/>
            <a:ext cx="429709" cy="426004"/>
          </a:xfrm>
          <a:custGeom>
            <a:avLst/>
            <a:gdLst/>
            <a:ahLst/>
            <a:cxnLst/>
            <a:rect l="l" t="t" r="r" b="b"/>
            <a:pathLst>
              <a:path w="3255685" h="3136141">
                <a:moveTo>
                  <a:pt x="0" y="0"/>
                </a:moveTo>
                <a:lnTo>
                  <a:pt x="3255685" y="0"/>
                </a:lnTo>
                <a:lnTo>
                  <a:pt x="3255685" y="3136141"/>
                </a:lnTo>
                <a:lnTo>
                  <a:pt x="0" y="3136141"/>
                </a:lnTo>
                <a:close/>
              </a:path>
            </a:pathLst>
          </a:custGeom>
          <a:solidFill>
            <a:srgbClr val="034B89"/>
          </a:solidFill>
        </p:spPr>
        <p:txBody>
          <a:bodyPr/>
          <a:lstStyle/>
          <a:p>
            <a:endParaRPr lang="zh-CN" altLang="en-US" sz="800"/>
          </a:p>
        </p:txBody>
      </p:sp>
      <p:sp>
        <p:nvSpPr>
          <p:cNvPr id="9" name="Freeform 16">
            <a:extLst>
              <a:ext uri="{FF2B5EF4-FFF2-40B4-BE49-F238E27FC236}">
                <a16:creationId xmlns:a16="http://schemas.microsoft.com/office/drawing/2014/main" id="{4FEF80EA-0E47-47BD-B670-752E7EBF7A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 flipH="1" flipV="1">
            <a:off x="11334524" y="6003283"/>
            <a:ext cx="427764" cy="428710"/>
          </a:xfrm>
          <a:custGeom>
            <a:avLst/>
            <a:gdLst/>
            <a:ahLst/>
            <a:cxnLst/>
            <a:rect l="l" t="t" r="r" b="b"/>
            <a:pathLst>
              <a:path w="646107" h="656644">
                <a:moveTo>
                  <a:pt x="0" y="0"/>
                </a:moveTo>
                <a:lnTo>
                  <a:pt x="646107" y="0"/>
                </a:lnTo>
                <a:lnTo>
                  <a:pt x="646107" y="656644"/>
                </a:lnTo>
                <a:lnTo>
                  <a:pt x="0" y="656644"/>
                </a:lnTo>
                <a:close/>
              </a:path>
            </a:pathLst>
          </a:custGeom>
          <a:solidFill>
            <a:srgbClr val="8EC73E"/>
          </a:solidFill>
        </p:spPr>
        <p:txBody>
          <a:bodyPr/>
          <a:lstStyle/>
          <a:p>
            <a:endParaRPr lang="zh-CN" altLang="en-US" sz="800"/>
          </a:p>
        </p:txBody>
      </p:sp>
    </p:spTree>
    <p:extLst>
      <p:ext uri="{BB962C8B-B14F-4D97-AF65-F5344CB8AC3E}">
        <p14:creationId xmlns:p14="http://schemas.microsoft.com/office/powerpoint/2010/main" val="2842269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9CEFDB-3DEA-453C-97FC-2274883F6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39879E-9059-4CAD-B2E5-220506D8C0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D42017-F67A-4CB9-B133-5DE00D09D0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B422D-421A-462D-8986-140DB341E4D4}" type="datetime1">
              <a:rPr lang="hr-HR" smtClean="0"/>
              <a:t>7.5.2025.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AF3808-CA1C-4694-99BF-80B2C2586C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EEB83B-2DCB-4ED2-AD9B-977A95345C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64266-211A-42FA-A7B4-EAA39B38DCB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38893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9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A3504E-BA04-4481-A0C9-472DC45D546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ABEB58-107F-4355-AA20-F1114C51D00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11" name="Picture Placeholder 10">
            <a:extLst>
              <a:ext uri="{FF2B5EF4-FFF2-40B4-BE49-F238E27FC236}">
                <a16:creationId xmlns:a16="http://schemas.microsoft.com/office/drawing/2014/main" id="{0E46AE40-341D-4288-BC84-9FB074EDEF8F}"/>
              </a:ext>
            </a:extLst>
          </p:cNvPr>
          <p:cNvPicPr>
            <a:picLocks noGrp="1" noChangeAspect="1"/>
          </p:cNvPicPr>
          <p:nvPr>
            <p:ph type="pic" idx="14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19888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EBDA247-D8CB-41F1-BCA0-47CA1535ED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DEA826-A8C1-4200-B5E6-7CEC0745E54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77735" y="116057"/>
            <a:ext cx="9433837" cy="581192"/>
          </a:xfrm>
        </p:spPr>
        <p:txBody>
          <a:bodyPr/>
          <a:lstStyle/>
          <a:p>
            <a:r>
              <a:rPr lang="hr-H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811480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FD50064-2E3F-4A7C-AD71-31E41D2129C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79A1E1-7658-49A3-9616-DD1689844D7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15BBEB-465D-4A2B-8F60-EE598715B3C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hr-H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METHODOLOGY</a:t>
            </a:r>
          </a:p>
        </p:txBody>
      </p:sp>
    </p:spTree>
    <p:extLst>
      <p:ext uri="{BB962C8B-B14F-4D97-AF65-F5344CB8AC3E}">
        <p14:creationId xmlns:p14="http://schemas.microsoft.com/office/powerpoint/2010/main" val="2601117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373F8-80EB-427D-9D12-C306B157C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Section</a:t>
            </a:r>
            <a:endParaRPr lang="hr-HR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C82E09-C97E-4D48-B85F-B19E023C73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7" name="Picture Placeholder 6">
            <a:extLst>
              <a:ext uri="{FF2B5EF4-FFF2-40B4-BE49-F238E27FC236}">
                <a16:creationId xmlns:a16="http://schemas.microsoft.com/office/drawing/2014/main" id="{4008CDF3-9D53-48DB-9533-AD50538564C5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46B4E6-1E6C-4D67-996B-BEE263FFDAB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hr-HR" dirty="0"/>
              <a:t>Foto </a:t>
            </a:r>
            <a:r>
              <a:rPr lang="hr-HR" dirty="0" err="1"/>
              <a:t>credit</a:t>
            </a:r>
            <a:r>
              <a:rPr lang="hr-HR" dirty="0"/>
              <a:t>: pixabay.com  </a:t>
            </a:r>
          </a:p>
        </p:txBody>
      </p:sp>
    </p:spTree>
    <p:extLst>
      <p:ext uri="{BB962C8B-B14F-4D97-AF65-F5344CB8AC3E}">
        <p14:creationId xmlns:p14="http://schemas.microsoft.com/office/powerpoint/2010/main" val="4135352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92E8A-C304-40D2-ABFC-CDD6351E0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RESULTS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2CC7BE83-5410-482C-91E2-E0CD76BFAE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0190831"/>
              </p:ext>
            </p:extLst>
          </p:nvPr>
        </p:nvGraphicFramePr>
        <p:xfrm>
          <a:off x="5183188" y="987425"/>
          <a:ext cx="61722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159FDB-5649-423F-AA3F-5C75EE16449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hr-HR" dirty="0"/>
              <a:t>Research </a:t>
            </a:r>
            <a:r>
              <a:rPr lang="hr-HR" dirty="0" err="1"/>
              <a:t>results</a:t>
            </a:r>
            <a:r>
              <a:rPr lang="hr-H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44926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E5AFF8A-1451-4BF5-9163-91DA27ABBEE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638EA57B-0EE1-4EF8-91E4-8D3BBE8A2B8B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01605100"/>
              </p:ext>
            </p:extLst>
          </p:nvPr>
        </p:nvGraphicFramePr>
        <p:xfrm>
          <a:off x="838200" y="2154238"/>
          <a:ext cx="5157788" cy="36845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D114C1-0B25-468D-952D-9D628B0EE9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1746090-9E1D-4247-8977-B6D18C42F340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477735" y="116057"/>
            <a:ext cx="9433837" cy="5811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CONCLUSION</a:t>
            </a:r>
          </a:p>
        </p:txBody>
      </p:sp>
      <p:graphicFrame>
        <p:nvGraphicFramePr>
          <p:cNvPr id="17" name="Content Placeholder 16">
            <a:extLst>
              <a:ext uri="{FF2B5EF4-FFF2-40B4-BE49-F238E27FC236}">
                <a16:creationId xmlns:a16="http://schemas.microsoft.com/office/drawing/2014/main" id="{00ED3C73-4E18-4325-BA84-32869DC3A1B5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988912588"/>
              </p:ext>
            </p:extLst>
          </p:nvPr>
        </p:nvGraphicFramePr>
        <p:xfrm>
          <a:off x="6096000" y="2154238"/>
          <a:ext cx="5183187" cy="36845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16440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3409D251-A4CD-4726-8CCF-805D51E10DDF}"/>
              </a:ext>
            </a:extLst>
          </p:cNvPr>
          <p:cNvPicPr>
            <a:picLocks noGrp="1" noChangeAspect="1"/>
          </p:cNvPicPr>
          <p:nvPr>
            <p:ph type="pic" idx="16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5EA8E0-9300-450E-B79E-C55826ED50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Thank you for your attention!</a:t>
            </a:r>
          </a:p>
          <a:p>
            <a:endParaRPr lang="hr-HR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6092F3-3A00-4761-AEFA-52F750DF696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38423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DC9946B9-9B5F-4D67-BD17-ACAF2CDB559F}" vid="{C02B76B0-BED1-43B1-9D75-C38C707216A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ToSEE 2025_Template</Template>
  <TotalTime>0</TotalTime>
  <Words>25</Words>
  <Application>Microsoft Office PowerPoint</Application>
  <PresentationFormat>Widescreen</PresentationFormat>
  <Paragraphs>11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等线</vt:lpstr>
      <vt:lpstr>맑은 고딕</vt:lpstr>
      <vt:lpstr>Arial</vt:lpstr>
      <vt:lpstr>Calibri</vt:lpstr>
      <vt:lpstr>Calibri Light</vt:lpstr>
      <vt:lpstr>Segoe UI Black</vt:lpstr>
      <vt:lpstr>Tw Cen MT</vt:lpstr>
      <vt:lpstr>Office Theme</vt:lpstr>
      <vt:lpstr>PowerPoint Presentation</vt:lpstr>
      <vt:lpstr>PowerPoint Presentation</vt:lpstr>
      <vt:lpstr>PowerPoint Presentation</vt:lpstr>
      <vt:lpstr>Section</vt:lpstr>
      <vt:lpstr>RESULTS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Davor Mijolović</dc:creator>
  <cp:lastModifiedBy>Davor Mijolović</cp:lastModifiedBy>
  <cp:revision>1</cp:revision>
  <dcterms:created xsi:type="dcterms:W3CDTF">2025-05-07T07:48:36Z</dcterms:created>
  <dcterms:modified xsi:type="dcterms:W3CDTF">2025-05-07T07:49:18Z</dcterms:modified>
</cp:coreProperties>
</file>